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32"/>
  </p:notesMasterIdLst>
  <p:sldIdLst>
    <p:sldId id="406" r:id="rId3"/>
    <p:sldId id="428" r:id="rId4"/>
    <p:sldId id="429" r:id="rId5"/>
    <p:sldId id="430" r:id="rId6"/>
    <p:sldId id="431" r:id="rId7"/>
    <p:sldId id="433" r:id="rId8"/>
    <p:sldId id="434" r:id="rId9"/>
    <p:sldId id="435" r:id="rId10"/>
    <p:sldId id="436" r:id="rId11"/>
    <p:sldId id="437" r:id="rId12"/>
    <p:sldId id="452" r:id="rId13"/>
    <p:sldId id="453" r:id="rId14"/>
    <p:sldId id="454" r:id="rId15"/>
    <p:sldId id="455" r:id="rId16"/>
    <p:sldId id="438" r:id="rId17"/>
    <p:sldId id="456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33"/>
    </p:embeddedFont>
    <p:embeddedFont>
      <p:font typeface="Oswald" panose="00000500000000000000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59" Type="http://customschemas.google.com/relationships/presentationmetadata" Target="meta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/>
              <a:t> 16: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Object Detection and Instance Segmentation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BCF04A-728B-4752-8C09-7850EE60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69"/>
            <a:ext cx="9144000" cy="39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4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3E2D44-8CD5-4A11-964B-9FD4721F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3"/>
            <a:ext cx="9144000" cy="50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42D42F6-6A18-4A1B-81FB-C17D5F92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09"/>
            <a:ext cx="9144000" cy="47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2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F73D09-7093-4AE2-B2F7-B1880AC1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7"/>
            <a:ext cx="9144000" cy="50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9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05E1DB8-C6B6-4B5C-BFD6-43352E7D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57"/>
            <a:ext cx="9144000" cy="45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40E272F-123F-4262-BC72-B9FF27B7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525"/>
            <a:ext cx="9144000" cy="40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FBA207C-328A-4C18-B882-68AC4E23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42"/>
            <a:ext cx="9144000" cy="4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E42B53-CD0F-4106-B5D6-B50370CC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45"/>
            <a:ext cx="9144000" cy="39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426E6F-31FB-4397-B63C-C9C7ACE7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07"/>
            <a:ext cx="9144000" cy="49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B4F3A3-5FC0-4A0A-8E6A-23853F98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11"/>
            <a:ext cx="9144000" cy="44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3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B360FE2D-F739-4B45-B819-B1291E63E01A}"/>
              </a:ext>
            </a:extLst>
          </p:cNvPr>
          <p:cNvGrpSpPr/>
          <p:nvPr/>
        </p:nvGrpSpPr>
        <p:grpSpPr>
          <a:xfrm>
            <a:off x="0" y="412143"/>
            <a:ext cx="9144000" cy="4319214"/>
            <a:chOff x="0" y="412143"/>
            <a:chExt cx="9144000" cy="431921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2838E18-9717-488C-BD84-295A3D01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2143"/>
              <a:ext cx="9144000" cy="431921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7ED56A-33EA-4FFF-9D98-FACB30347AB0}"/>
                </a:ext>
              </a:extLst>
            </p:cNvPr>
            <p:cNvSpPr/>
            <p:nvPr/>
          </p:nvSpPr>
          <p:spPr>
            <a:xfrm>
              <a:off x="200722" y="431180"/>
              <a:ext cx="1025912" cy="468352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5DA1AB-B3D6-4167-915D-8DF1149A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319"/>
            <a:ext cx="9144000" cy="36988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56DEE45-8CC7-4495-BF65-50AF985E4162}"/>
              </a:ext>
            </a:extLst>
          </p:cNvPr>
          <p:cNvSpPr txBox="1"/>
          <p:nvPr/>
        </p:nvSpPr>
        <p:spPr>
          <a:xfrm>
            <a:off x="6779941" y="4586869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YOLO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75637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73742A-8267-40F6-A47A-3FA5DC07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88"/>
            <a:ext cx="9144000" cy="43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12997F-4F7C-4C47-A693-D3758E06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90"/>
            <a:ext cx="9144000" cy="43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DC5D49-0C9E-4C81-BA31-55F1B44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295"/>
            <a:ext cx="9144000" cy="38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1F911E-6F57-4512-B3D2-6F2A95BC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" y="0"/>
            <a:ext cx="91424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94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D218D7-EBCD-42BC-A2DD-D5D3E97A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63"/>
            <a:ext cx="9144000" cy="4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1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CA4662-B119-472E-8250-BE19ED23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4" y="0"/>
            <a:ext cx="8924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CABEC-CE43-49DB-8EAA-9A2766D0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"/>
            <a:ext cx="9144000" cy="50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288C01-24F2-4E49-866A-155E5BDB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77"/>
            <a:ext cx="9144000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87FB85-0B73-4CF9-A594-BCED0B51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707"/>
            <a:ext cx="9144000" cy="4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DDB5BC-AE08-4625-AEB8-C657147C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539"/>
            <a:ext cx="9144000" cy="4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07D326-0240-4CC0-88C6-5412C4B5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702"/>
            <a:ext cx="9144000" cy="43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4D43A0-85C4-4C6D-AC8C-1C422698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4"/>
            <a:ext cx="9144000" cy="42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9C5F95-6DC5-4D8D-A966-3A7046CA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037"/>
            <a:ext cx="9144000" cy="439542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95A555B-F0E9-4090-903D-59A60A84DBA8}"/>
              </a:ext>
            </a:extLst>
          </p:cNvPr>
          <p:cNvSpPr txBox="1"/>
          <p:nvPr/>
        </p:nvSpPr>
        <p:spPr>
          <a:xfrm>
            <a:off x="6155474" y="4540034"/>
            <a:ext cx="193287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&gt;   U-NET model</a:t>
            </a:r>
          </a:p>
        </p:txBody>
      </p:sp>
    </p:spTree>
    <p:extLst>
      <p:ext uri="{BB962C8B-B14F-4D97-AF65-F5344CB8AC3E}">
        <p14:creationId xmlns:p14="http://schemas.microsoft.com/office/powerpoint/2010/main" val="415799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D0DAFC-54A3-4D08-BA66-86EFD3DE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533"/>
            <a:ext cx="9144000" cy="44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60A01B-5D61-482D-AB27-74BC4665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37"/>
            <a:ext cx="9144000" cy="46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2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E00E31-18F8-42D1-87DA-05C1495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086"/>
            <a:ext cx="9144000" cy="44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31323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d676ebee-680a-4b05-b73b-503a7c169b72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Affichage à l'écran (16:9)</PresentationFormat>
  <Paragraphs>4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Microsoft Sans Serif</vt:lpstr>
      <vt:lpstr>Oswald</vt:lpstr>
      <vt:lpstr>Arial</vt:lpstr>
      <vt:lpstr>Meeting and Report Mind Map by Slidesgo</vt:lpstr>
      <vt:lpstr>Chapter 16: Object Detection and Instance Segmentation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188</cp:revision>
  <cp:lastPrinted>2022-02-23T14:55:08Z</cp:lastPrinted>
  <dcterms:modified xsi:type="dcterms:W3CDTF">2024-10-24T18:38:40Z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d676ebee-680a-4b05-b73b-503a7c169b72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